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77" r:id="rId1"/>
  </p:sldMasterIdLst>
  <p:notesMasterIdLst>
    <p:notesMasterId r:id="rId17"/>
  </p:notesMasterIdLst>
  <p:sldIdLst>
    <p:sldId id="1449" r:id="rId2"/>
    <p:sldId id="1450" r:id="rId3"/>
    <p:sldId id="1451" r:id="rId4"/>
    <p:sldId id="1452" r:id="rId5"/>
    <p:sldId id="955" r:id="rId6"/>
    <p:sldId id="1432" r:id="rId7"/>
    <p:sldId id="1453" r:id="rId8"/>
    <p:sldId id="1454" r:id="rId9"/>
    <p:sldId id="1455" r:id="rId10"/>
    <p:sldId id="1456" r:id="rId11"/>
    <p:sldId id="1457" r:id="rId12"/>
    <p:sldId id="1459" r:id="rId13"/>
    <p:sldId id="1458" r:id="rId14"/>
    <p:sldId id="1183" r:id="rId15"/>
    <p:sldId id="1448" r:id="rId16"/>
  </p:sldIdLst>
  <p:sldSz cx="9144000" cy="5143500" type="screen16x9"/>
  <p:notesSz cx="6858000" cy="9144000"/>
  <p:defaultTextStyle>
    <a:defPPr>
      <a:defRPr lang="en-GB"/>
    </a:defPPr>
    <a:lvl1pPr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4572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9144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371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18288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0400"/>
    <a:srgbClr val="000D14"/>
    <a:srgbClr val="000806"/>
    <a:srgbClr val="000403"/>
    <a:srgbClr val="004C22"/>
    <a:srgbClr val="050701"/>
    <a:srgbClr val="020103"/>
    <a:srgbClr val="040000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5035" autoAdjust="0"/>
  </p:normalViewPr>
  <p:slideViewPr>
    <p:cSldViewPr>
      <p:cViewPr>
        <p:scale>
          <a:sx n="100" d="100"/>
          <a:sy n="100" d="100"/>
        </p:scale>
        <p:origin x="1134" y="906"/>
      </p:cViewPr>
      <p:guideLst>
        <p:guide orient="horz" pos="1620"/>
        <p:guide pos="2880"/>
      </p:guideLst>
    </p:cSldViewPr>
  </p:slideViewPr>
  <p:outlineViewPr>
    <p:cViewPr varScale="1">
      <p:scale>
        <a:sx n="33" d="100"/>
        <a:sy n="33" d="100"/>
      </p:scale>
      <p:origin x="0" y="-1093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89650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819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7A1267E-5F3E-4EB0-939F-30DD7A2F08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3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8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Ge 2:18 ¶ And the LORD God said, "It is not good that man should be alone; I will make him a helper comparable to him."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04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Mt 19:9 "And I say to you, whoever divorces his wife, except for fornication, and marries another, commits adultery; and whoever marries her who is divorced commits adultery."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7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Ge 2:18 ¶ And the LORD God said, "It is not good that man should be alone; I will make him a helper comparable to him."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72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38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8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1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8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9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Ge 2:18 ¶ And the LORD God said, "It is not good that man should be alone; I will make him a helper comparable to him."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96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Ge 2:18 ¶ And the LORD God said, "It is not good that man should be alone; I will make him a helper comparable to him."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99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Ge 2:18 ¶ And the LORD God said, "It is not good that man should be alone; I will make him a helper comparable to him."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33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Ge 2:18 ¶ And the LORD God said, "It is not good that man should be alone; I will make him a helper comparable to him."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6BB6-1C83-4D6F-B78F-6BBF6D5AA7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5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903E-111F-48EA-A059-B56959FACC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41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CFA4-D681-4A4A-B796-F15E492D2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1A11-EFD3-4E5E-8C50-A7E50BE2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5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56A-644A-4E54-821E-C8FBD46B8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5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5B1-B204-4EE3-8467-719975746D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3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9235-9CD5-40C1-B792-C21A0B3BE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2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B57A-7FC0-416C-97B8-4047807D35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78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D57-2053-4D84-B514-800E54D62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5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C3B0-9A43-48A4-85CE-B999A76FEA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60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E218-E1BD-4DFC-B39D-A601FA6AB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9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EECE-6E6C-4932-B681-71D70B54B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55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599" y="1428750"/>
            <a:ext cx="8719458" cy="3404507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3493358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God’s rule on divorce: </a:t>
            </a:r>
            <a:r>
              <a:rPr lang="en-US" sz="3800" dirty="0" smtClean="0"/>
              <a:t>DON’T</a:t>
            </a:r>
          </a:p>
          <a:p>
            <a:pPr marL="0" indent="0">
              <a:buNone/>
            </a:pPr>
            <a:r>
              <a:rPr lang="en-US" sz="3800" dirty="0" smtClean="0"/>
              <a:t>If one does divorce:</a:t>
            </a:r>
            <a:r>
              <a:rPr lang="en-US" sz="3800" dirty="0"/>
              <a:t> 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“</a:t>
            </a:r>
            <a:r>
              <a:rPr lang="en-US" sz="3800" i="1" dirty="0" smtClean="0"/>
              <a:t>Remain </a:t>
            </a:r>
            <a:r>
              <a:rPr lang="en-US" sz="3800" i="1" dirty="0"/>
              <a:t>unmarried or be </a:t>
            </a:r>
            <a:r>
              <a:rPr lang="en-US" sz="3800" i="1" dirty="0" smtClean="0"/>
              <a:t>reconciled</a:t>
            </a:r>
            <a:r>
              <a:rPr lang="en-US" sz="3800" dirty="0" smtClean="0"/>
              <a:t>”</a:t>
            </a:r>
            <a:endParaRPr lang="en-US" sz="3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5600" dirty="0" smtClean="0">
                <a:latin typeface="+mn-lt"/>
              </a:rPr>
              <a:t>1 </a:t>
            </a:r>
            <a:r>
              <a:rPr lang="en-US" sz="5600" dirty="0" smtClean="0">
                <a:latin typeface="+mn-lt"/>
              </a:rPr>
              <a:t>Corinthians </a:t>
            </a:r>
            <a:r>
              <a:rPr lang="en-US" sz="5600" dirty="0" smtClean="0">
                <a:latin typeface="+mn-lt"/>
              </a:rPr>
              <a:t>7 and Marriage</a:t>
            </a:r>
            <a:endParaRPr lang="en-US" sz="5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0461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God’s rule on divorce: </a:t>
            </a:r>
            <a:r>
              <a:rPr lang="en-US" sz="3800" dirty="0" smtClean="0"/>
              <a:t>DON’T</a:t>
            </a:r>
          </a:p>
          <a:p>
            <a:pPr marL="0" indent="0">
              <a:buNone/>
            </a:pPr>
            <a:r>
              <a:rPr lang="en-US" sz="3800" dirty="0"/>
              <a:t>If one does divorce: </a:t>
            </a:r>
            <a:r>
              <a:rPr lang="en-US" sz="3800" dirty="0" smtClean="0"/>
              <a:t>unmarried or reconcile</a:t>
            </a:r>
          </a:p>
          <a:p>
            <a:pPr marL="0" indent="0">
              <a:buNone/>
            </a:pPr>
            <a:r>
              <a:rPr lang="en-US" sz="3800" dirty="0" smtClean="0"/>
              <a:t>Exceptions?</a:t>
            </a:r>
          </a:p>
          <a:p>
            <a:pPr marL="0" indent="0">
              <a:buNone/>
            </a:pPr>
            <a:r>
              <a:rPr lang="en-US" sz="3800" dirty="0" smtClean="0"/>
              <a:t>	Matthew 19 – fornication</a:t>
            </a:r>
          </a:p>
          <a:p>
            <a:pPr marL="0" indent="0">
              <a:buNone/>
            </a:pPr>
            <a:r>
              <a:rPr lang="en-US" sz="3800" dirty="0" smtClean="0"/>
              <a:t>Exception(s) to the exception</a:t>
            </a:r>
          </a:p>
          <a:p>
            <a:pPr marL="0" indent="0">
              <a:buNone/>
            </a:pPr>
            <a:r>
              <a:rPr lang="en-US" sz="3800" dirty="0" smtClean="0"/>
              <a:t>	Matthew 6 - forgiveness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5600" dirty="0" smtClean="0">
                <a:latin typeface="+mn-lt"/>
              </a:rPr>
              <a:t>1 </a:t>
            </a:r>
            <a:r>
              <a:rPr lang="en-US" sz="5600" dirty="0" smtClean="0">
                <a:latin typeface="+mn-lt"/>
              </a:rPr>
              <a:t>Corinthians </a:t>
            </a:r>
            <a:r>
              <a:rPr lang="en-US" sz="5600" dirty="0" smtClean="0">
                <a:latin typeface="+mn-lt"/>
              </a:rPr>
              <a:t>7 and Marriage</a:t>
            </a:r>
            <a:endParaRPr lang="en-US" sz="5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1393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God’s rule on divorce: </a:t>
            </a:r>
            <a:r>
              <a:rPr lang="en-US" sz="3800" dirty="0" smtClean="0"/>
              <a:t>DON’T</a:t>
            </a:r>
          </a:p>
          <a:p>
            <a:pPr marL="0" indent="0">
              <a:buNone/>
            </a:pPr>
            <a:r>
              <a:rPr lang="en-US" sz="3800" dirty="0"/>
              <a:t>If one does divorce: </a:t>
            </a:r>
            <a:r>
              <a:rPr lang="en-US" sz="3800" dirty="0" smtClean="0"/>
              <a:t>unmarried or reconcile</a:t>
            </a:r>
          </a:p>
          <a:p>
            <a:pPr marL="0" indent="0">
              <a:buNone/>
            </a:pPr>
            <a:r>
              <a:rPr lang="en-US" sz="3800" dirty="0" smtClean="0"/>
              <a:t>Exception – Matthew 19 </a:t>
            </a:r>
            <a:endParaRPr lang="en-US" sz="3800" dirty="0"/>
          </a:p>
          <a:p>
            <a:pPr marL="0" indent="0">
              <a:buNone/>
            </a:pPr>
            <a:r>
              <a:rPr lang="en-US" sz="3800" dirty="0" smtClean="0"/>
              <a:t>When a (unbelieving) spouse departs: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Not under bondage to (follow) them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Sanctification of the marriage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5600" dirty="0" smtClean="0">
                <a:latin typeface="+mn-lt"/>
              </a:rPr>
              <a:t>1 </a:t>
            </a:r>
            <a:r>
              <a:rPr lang="en-US" sz="5600" dirty="0" smtClean="0">
                <a:latin typeface="+mn-lt"/>
              </a:rPr>
              <a:t>Corinthians </a:t>
            </a:r>
            <a:r>
              <a:rPr lang="en-US" sz="5600" dirty="0" smtClean="0">
                <a:latin typeface="+mn-lt"/>
              </a:rPr>
              <a:t>7 and Marriage</a:t>
            </a:r>
            <a:endParaRPr lang="en-US" sz="5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687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What God wants us to understand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Marriage is a “work prepared” by God</a:t>
            </a:r>
          </a:p>
          <a:p>
            <a:pPr marL="0" indent="0">
              <a:buNone/>
            </a:pPr>
            <a:r>
              <a:rPr lang="en-US" sz="3800" dirty="0" smtClean="0"/>
              <a:t>Sometimes marriage is not a good thing</a:t>
            </a:r>
          </a:p>
          <a:p>
            <a:pPr marL="0" indent="0">
              <a:buNone/>
            </a:pPr>
            <a:r>
              <a:rPr lang="en-US" sz="3800" dirty="0" smtClean="0"/>
              <a:t>	When we are not to marry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Circumstances in our lives (vs. 26)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Dispositions and attitudes are wrong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5600" dirty="0" smtClean="0">
                <a:latin typeface="+mn-lt"/>
              </a:rPr>
              <a:t>1 </a:t>
            </a:r>
            <a:r>
              <a:rPr lang="en-US" sz="5600" dirty="0" smtClean="0">
                <a:latin typeface="+mn-lt"/>
              </a:rPr>
              <a:t>Corinthians </a:t>
            </a:r>
            <a:r>
              <a:rPr lang="en-US" sz="5600" dirty="0" smtClean="0">
                <a:latin typeface="+mn-lt"/>
              </a:rPr>
              <a:t>7 and Marriage</a:t>
            </a:r>
            <a:endParaRPr lang="en-US" sz="5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175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2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glow rad="228600">
                    <a:srgbClr val="000000"/>
                  </a:glow>
                </a:effectLst>
              </a:rPr>
              <a:t>Obedience to the Gospel</a:t>
            </a:r>
            <a:endParaRPr lang="en-US" sz="6600" b="1" dirty="0">
              <a:effectLst>
                <a:glow rad="228600">
                  <a:srgbClr val="000000"/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650"/>
            <a:ext cx="9144000" cy="65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82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016"/>
          </a:xfrm>
        </p:spPr>
        <p:txBody>
          <a:bodyPr>
            <a:noAutofit/>
          </a:bodyPr>
          <a:lstStyle/>
          <a:p>
            <a:pPr algn="ctr"/>
            <a:r>
              <a:rPr lang="en-US" sz="7425" dirty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7425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8:21-30</a:t>
            </a:r>
            <a:endParaRPr lang="en-US" sz="7425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268017"/>
            <a:ext cx="8911901" cy="377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750" dirty="0" smtClean="0"/>
              <a:t>Jesus reveals His goal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Belief in Jesus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Speaking from the Father</a:t>
            </a:r>
          </a:p>
        </p:txBody>
      </p:sp>
    </p:spTree>
    <p:extLst>
      <p:ext uri="{BB962C8B-B14F-4D97-AF65-F5344CB8AC3E}">
        <p14:creationId xmlns:p14="http://schemas.microsoft.com/office/powerpoint/2010/main" val="629515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428750"/>
            <a:ext cx="8610601" cy="3622222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44751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008655"/>
              </p:ext>
            </p:extLst>
          </p:nvPr>
        </p:nvGraphicFramePr>
        <p:xfrm>
          <a:off x="-100013" y="-1"/>
          <a:ext cx="9244012" cy="51435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4622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2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Prayer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Lamar McDonald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 Reading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Lord’s Supper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 / Tacho Montanez</a:t>
                      </a:r>
                      <a:endParaRPr lang="en-US" sz="2200" b="1" i="0" cap="none" spc="0" baseline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Michael Hetzer / Tacho Montanez</a:t>
                      </a:r>
                      <a:endParaRPr lang="en-US" sz="2200" b="1" i="0" cap="none" spc="0" baseline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Lesson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Brian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Anthony Ward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b/Probably_Valentin_de_Boulogne_-_Saint_Paul_Writing_His_Epistles_-_Google_Art_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44000" cy="67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7092"/>
            <a:ext cx="9143999" cy="44033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Paul’s Corinthian Advice</a:t>
            </a:r>
          </a:p>
          <a:p>
            <a:pPr algn="ctr"/>
            <a:endParaRPr lang="en-US" sz="7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endParaRPr lang="en-US" sz="7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 Corinthians </a:t>
            </a:r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7</a:t>
            </a:r>
            <a:endParaRPr lang="en-US" sz="56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Marriage</a:t>
            </a:r>
            <a:endParaRPr lang="en-US" sz="5600" dirty="0" smtClean="0">
              <a:solidFill>
                <a:schemeClr val="tx1"/>
              </a:solidFill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238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God desires for men and women to marry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Genesis 2:18 – It is not good alone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1 Timothy 3:1-13 – to serve God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1 Corinthians 7:2 – to avoid fornication</a:t>
            </a:r>
          </a:p>
          <a:p>
            <a:pPr marL="0" indent="0">
              <a:buNone/>
            </a:pPr>
            <a:r>
              <a:rPr lang="en-US" sz="3800" dirty="0" smtClean="0"/>
              <a:t>We need to teac</a:t>
            </a:r>
            <a:r>
              <a:rPr lang="en-US" sz="3800" dirty="0" smtClean="0"/>
              <a:t>h the pursuit of marriage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5600" dirty="0" smtClean="0">
                <a:latin typeface="+mn-lt"/>
              </a:rPr>
              <a:t>1 </a:t>
            </a:r>
            <a:r>
              <a:rPr lang="en-US" sz="5600" dirty="0" smtClean="0">
                <a:latin typeface="+mn-lt"/>
              </a:rPr>
              <a:t>Corinthians </a:t>
            </a:r>
            <a:r>
              <a:rPr lang="en-US" sz="5600" dirty="0" smtClean="0">
                <a:latin typeface="+mn-lt"/>
              </a:rPr>
              <a:t>7 and Marriage</a:t>
            </a:r>
            <a:endParaRPr lang="en-US" sz="5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550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God desires for men and women to marry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800" dirty="0" smtClean="0"/>
              <a:t>God desires marital intimacy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To avoid sin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To strengthen marital relationship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Spiritual significance of intimacy</a:t>
            </a:r>
          </a:p>
          <a:p>
            <a:pPr marL="0" indent="0">
              <a:buNone/>
            </a:pPr>
            <a:r>
              <a:rPr lang="en-US" sz="3800" dirty="0" smtClean="0"/>
              <a:t>We need to teach self-control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5600" dirty="0" smtClean="0">
                <a:latin typeface="+mn-lt"/>
              </a:rPr>
              <a:t>1 </a:t>
            </a:r>
            <a:r>
              <a:rPr lang="en-US" sz="5600" dirty="0" smtClean="0">
                <a:latin typeface="+mn-lt"/>
              </a:rPr>
              <a:t>Corinthians </a:t>
            </a:r>
            <a:r>
              <a:rPr lang="en-US" sz="5600" dirty="0" smtClean="0">
                <a:latin typeface="+mn-lt"/>
              </a:rPr>
              <a:t>7 and Marriage</a:t>
            </a:r>
            <a:endParaRPr lang="en-US" sz="5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9654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God desires for men and women to marry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800" dirty="0" smtClean="0"/>
              <a:t>God desires marital intimacy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800" dirty="0" smtClean="0"/>
              <a:t>God insists on sexual purity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 smtClean="0"/>
              <a:t>In marriage and out of it</a:t>
            </a:r>
          </a:p>
          <a:p>
            <a:pPr marL="0" indent="0">
              <a:buNone/>
            </a:pPr>
            <a:r>
              <a:rPr lang="en-US" sz="3800" dirty="0" smtClean="0"/>
              <a:t>We need to teach the place of intimacy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5600" dirty="0" smtClean="0">
                <a:latin typeface="+mn-lt"/>
              </a:rPr>
              <a:t>1 </a:t>
            </a:r>
            <a:r>
              <a:rPr lang="en-US" sz="5600" dirty="0" smtClean="0">
                <a:latin typeface="+mn-lt"/>
              </a:rPr>
              <a:t>Corinthians </a:t>
            </a:r>
            <a:r>
              <a:rPr lang="en-US" sz="5600" dirty="0" smtClean="0">
                <a:latin typeface="+mn-lt"/>
              </a:rPr>
              <a:t>7 and Marriage</a:t>
            </a:r>
            <a:endParaRPr lang="en-US" sz="5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7750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 smtClean="0"/>
              <a:t>God’s rule on divorce: </a:t>
            </a:r>
            <a:r>
              <a:rPr lang="en-US" sz="3800" dirty="0" smtClean="0"/>
              <a:t>DON’T</a:t>
            </a:r>
          </a:p>
          <a:p>
            <a:pPr marL="0" indent="0">
              <a:buNone/>
            </a:pPr>
            <a:r>
              <a:rPr lang="en-US" sz="3800" dirty="0" smtClean="0"/>
              <a:t>"</a:t>
            </a:r>
            <a:r>
              <a:rPr lang="en-US" sz="3800" i="1" dirty="0"/>
              <a:t>Whoever divorces his wife and marries another commits adultery; and whoever marries her who is divorced from her husband commits </a:t>
            </a:r>
            <a:r>
              <a:rPr lang="en-US" sz="3800" i="1" dirty="0" smtClean="0"/>
              <a:t>adultery</a:t>
            </a:r>
            <a:r>
              <a:rPr lang="en-US" sz="3800" dirty="0" smtClean="0"/>
              <a:t>”											Luke </a:t>
            </a:r>
            <a:r>
              <a:rPr lang="en-US" sz="3800" dirty="0"/>
              <a:t>16:18 </a:t>
            </a:r>
            <a:endParaRPr lang="en-US" sz="3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5600" dirty="0" smtClean="0">
                <a:latin typeface="+mn-lt"/>
              </a:rPr>
              <a:t>1 </a:t>
            </a:r>
            <a:r>
              <a:rPr lang="en-US" sz="5600" dirty="0" smtClean="0">
                <a:latin typeface="+mn-lt"/>
              </a:rPr>
              <a:t>Corinthians </a:t>
            </a:r>
            <a:r>
              <a:rPr lang="en-US" sz="5600" dirty="0" smtClean="0">
                <a:latin typeface="+mn-lt"/>
              </a:rPr>
              <a:t>7 and Marriage</a:t>
            </a:r>
            <a:endParaRPr lang="en-US" sz="5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3300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262622</TotalTime>
  <Words>482</Words>
  <Application>Microsoft Office PowerPoint</Application>
  <PresentationFormat>On-screen Show (16:9)</PresentationFormat>
  <Paragraphs>123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Bell MT</vt:lpstr>
      <vt:lpstr>Calibri</vt:lpstr>
      <vt:lpstr>Calibri Light</vt:lpstr>
      <vt:lpstr>Lucida Sans Unicode</vt:lpstr>
      <vt:lpstr>system-ui</vt:lpstr>
      <vt:lpstr>Times New Roman</vt:lpstr>
      <vt:lpstr>Wingdings</vt:lpstr>
      <vt:lpstr>Office Theme</vt:lpstr>
      <vt:lpstr>Welcome!</vt:lpstr>
      <vt:lpstr>John 8:21-30</vt:lpstr>
      <vt:lpstr>Welcome!</vt:lpstr>
      <vt:lpstr>PowerPoint Presentation</vt:lpstr>
      <vt:lpstr>PowerPoint Presentation</vt:lpstr>
      <vt:lpstr>1 Corinthians 7 and Marriage</vt:lpstr>
      <vt:lpstr>1 Corinthians 7 and Marriage</vt:lpstr>
      <vt:lpstr>1 Corinthians 7 and Marriage</vt:lpstr>
      <vt:lpstr>1 Corinthians 7 and Marriage</vt:lpstr>
      <vt:lpstr>1 Corinthians 7 and Marriage</vt:lpstr>
      <vt:lpstr>1 Corinthians 7 and Marriage</vt:lpstr>
      <vt:lpstr>1 Corinthians 7 and Marriage</vt:lpstr>
      <vt:lpstr>1 Corinthians 7 and Marriage</vt:lpstr>
      <vt:lpstr>PowerPoint Presentation</vt:lpstr>
      <vt:lpstr>Obedience to the Gospel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Communion</dc:title>
  <dc:creator>BRIAN HAINES</dc:creator>
  <cp:lastModifiedBy>Microsoft account</cp:lastModifiedBy>
  <cp:revision>1105</cp:revision>
  <dcterms:modified xsi:type="dcterms:W3CDTF">2022-03-13T01:07:08Z</dcterms:modified>
</cp:coreProperties>
</file>